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67" r:id="rId2"/>
    <p:sldId id="268" r:id="rId3"/>
    <p:sldId id="269" r:id="rId4"/>
    <p:sldId id="270" r:id="rId5"/>
    <p:sldId id="271" r:id="rId6"/>
    <p:sldId id="27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D9155-F1AE-023B-B9BA-F9552A963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667F9-1331-CEA8-B1C6-61DCEB75A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25E747-2BEE-16A3-F765-F636CC96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B9653-0BC2-42C0-91FB-B4FECC5D7C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626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B41FAC-E555-920B-4D18-31A665B3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F5716-4032-3410-2BDB-291294A8C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BE9A9-B659-D898-1362-5F3774412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D9702-2BD2-41D7-B124-24ED2877148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8839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2EE4E-6443-E3B9-49CE-0F99E2596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80683-6647-9FB2-67A0-61CE3C3A6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ADD9BB-2EA6-F082-9C3A-A93DB1130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0A633-FBC9-442E-86B2-89BAF486DDE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37435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46D16-9F76-51F7-502A-256A5D74B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C4AC20-1436-0714-3E6A-91179C4C8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B1686-733C-06F0-35A0-40B8784B2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84231-E979-46C8-ACA6-BC81B0C141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75807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27C7D-6800-69C0-A08A-F4ECFB0E7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9D0E9-48EE-BDB7-E58F-B16BF1D1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AC6E3F-0893-6DC0-252B-1D8336C8B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9978-BD40-4984-A12C-297DBD7752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95528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C82FD7-133B-4BDF-443B-92D7B8EFC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958781-0EB0-DD46-E893-C80F663D1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22E1D0-9BA4-F2AF-21AD-27A3AC790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BEA2-A525-4ADA-8CEA-5FE2AC175CA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2970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BCA3FED-0E4A-C90C-9888-E07A878A3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83F616A-FA45-D194-3E20-3CA82ABC9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936958-914C-22CE-8170-7D5306E5B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B75D7-7BC2-43BD-99BF-697E334B5E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22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EE95869-5104-F362-517F-6C1E77D96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A2C907D-FF5E-306E-51B8-6CA73E34E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19A561A-7F79-76D1-921A-C7A8F7F87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B5284-6D1A-4A2E-B1F4-8A72EF4274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28264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757A235-3875-25AB-CEE4-623302EFB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14CA1C4-E276-4972-BE76-18E705CB6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0766F33-AB3E-32CA-CC7F-99F05BE6B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4E4F9-F12E-4549-BD5A-425D2CBDCB3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285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29685A-1E28-7FAF-9B97-D57F59761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8BDF43-3163-182B-9545-A0C04FFF0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EEA0C1-B678-EF41-46FC-B189B4782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E9DB3-0B24-4D88-8DBD-37F1F348D0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3681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03BC70-09E0-157A-AD47-BB04024FF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9414AE-0038-3598-5830-2ABA39F87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C47330-58BC-4F43-0C67-D968FC327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A0E61-A839-411D-95AD-93C011C251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78952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1800770-7FF5-CABF-8256-52A8730179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FC88719-823F-D2FB-9E0C-62291131B9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6E41E-0C6F-1B2E-692E-528D334AE3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D098D-F519-4D05-11FD-2BA36A846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D2DCBD-702D-ABC3-32B5-6B1185E97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51EAFD-4DC7-4C30-9BCA-BC707ABD1E9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76ABAA4B-FF41-0DF3-C40F-3A3432F83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4784"/>
            <a:ext cx="9144000" cy="3888432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If crosses come, </a:t>
            </a:r>
          </a:p>
          <a:p>
            <a:r>
              <a:rPr lang="en-US" altLang="en-US" sz="4000" dirty="0"/>
              <a:t>if it should cost me dearly</a:t>
            </a:r>
          </a:p>
          <a:p>
            <a:r>
              <a:rPr lang="en-US" altLang="en-US" sz="4000" dirty="0"/>
              <a:t>To be the servant of my Servant Lord;</a:t>
            </a:r>
          </a:p>
          <a:p>
            <a:r>
              <a:rPr lang="en-US" altLang="en-US" sz="4000" dirty="0"/>
              <a:t>If darkness falls around the path of duty,</a:t>
            </a:r>
          </a:p>
          <a:p>
            <a:r>
              <a:rPr lang="en-US" altLang="en-US" sz="4000" dirty="0"/>
              <a:t>And men despise the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I’ve adored.</a:t>
            </a:r>
            <a:endParaRPr lang="en-US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E2EBDDFF-2EFF-48A2-B7AA-09AB2F36C68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50206"/>
            <a:ext cx="9144000" cy="3557587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I’ll not turn back, whatever it may cost;</a:t>
            </a:r>
          </a:p>
          <a:p>
            <a:r>
              <a:rPr lang="en-US" altLang="en-US" sz="4000" dirty="0"/>
              <a:t>I’m called to live, to love and save the lost.</a:t>
            </a:r>
          </a:p>
          <a:p>
            <a:r>
              <a:rPr lang="en-US" altLang="en-US" sz="4000" dirty="0"/>
              <a:t>I’ll not turn back, whatever it may cost;</a:t>
            </a:r>
          </a:p>
          <a:p>
            <a:r>
              <a:rPr lang="en-US" altLang="en-US" sz="4000" dirty="0"/>
              <a:t>I’m called to live,  to love and save the lost.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9744E99D-B7EB-026F-E37D-1A9C9CA18E3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54125"/>
            <a:ext cx="9144000" cy="4349750"/>
          </a:xfrm>
        </p:spPr>
        <p:txBody>
          <a:bodyPr/>
          <a:lstStyle/>
          <a:p>
            <a:r>
              <a:rPr lang="en-US" altLang="en-US" dirty="0"/>
              <a:t>Verse 2</a:t>
            </a:r>
          </a:p>
          <a:p>
            <a:r>
              <a:rPr lang="en-US" altLang="en-US" sz="4000" dirty="0"/>
              <a:t>If doors should close then other doors will open</a:t>
            </a:r>
          </a:p>
          <a:p>
            <a:r>
              <a:rPr lang="en-US" altLang="en-US" sz="4000" dirty="0"/>
              <a:t>The Word of God can never be contained</a:t>
            </a:r>
          </a:p>
          <a:p>
            <a:r>
              <a:rPr lang="en-US" altLang="en-US" sz="4000" dirty="0"/>
              <a:t>His love cannot be finally frustrated</a:t>
            </a:r>
          </a:p>
          <a:p>
            <a:r>
              <a:rPr lang="en-US" altLang="en-US" sz="4000" dirty="0"/>
              <a:t>By narrow minds or prison bars restrained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7AA28F70-78D6-5FE5-C045-0CE845F675F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35575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I’ll not turn back, whatever it may cost;</a:t>
            </a:r>
          </a:p>
          <a:p>
            <a:r>
              <a:rPr lang="en-US" altLang="en-US" sz="4000"/>
              <a:t>I’m called to live, to love and save the lost.</a:t>
            </a:r>
          </a:p>
          <a:p>
            <a:r>
              <a:rPr lang="en-US" altLang="en-US" sz="4000"/>
              <a:t>I’ll not turn back, whatever it may cost;</a:t>
            </a:r>
          </a:p>
          <a:p>
            <a:r>
              <a:rPr lang="en-US" altLang="en-US" sz="4000"/>
              <a:t>I’m called to live,  to love and save the lost.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>
            <a:extLst>
              <a:ext uri="{FF2B5EF4-FFF2-40B4-BE49-F238E27FC236}">
                <a16:creationId xmlns:a16="http://schemas.microsoft.com/office/drawing/2014/main" id="{82BDD783-B867-42D1-4D22-BA6355BE146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68413"/>
            <a:ext cx="9144000" cy="3097212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r>
              <a:rPr lang="en-US" altLang="en-US" sz="4000"/>
              <a:t>If tears should fall if I am called to suffer</a:t>
            </a:r>
            <a:br>
              <a:rPr lang="en-US" altLang="en-US" sz="4000"/>
            </a:br>
            <a:r>
              <a:rPr lang="en-US" altLang="en-US" sz="4000"/>
              <a:t>If all I love men should deface defame</a:t>
            </a:r>
            <a:br>
              <a:rPr lang="en-US" altLang="en-US" sz="4000"/>
            </a:br>
            <a:r>
              <a:rPr lang="en-US" altLang="en-US" sz="4000"/>
              <a:t>I'll not deny the one that I have followed</a:t>
            </a:r>
            <a:br>
              <a:rPr lang="en-US" altLang="en-US" sz="4000"/>
            </a:br>
            <a:r>
              <a:rPr lang="en-US" altLang="en-US" sz="4000"/>
              <a:t>Nor be ashamed to bear my Master's name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88EB3A32-3F1E-9329-5014-C034D8D9BE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35575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I’ll not turn back, whatever it may cost;</a:t>
            </a:r>
          </a:p>
          <a:p>
            <a:r>
              <a:rPr lang="en-US" altLang="en-US" sz="4000"/>
              <a:t>I’m called to live, to love and save the lost.</a:t>
            </a:r>
          </a:p>
          <a:p>
            <a:r>
              <a:rPr lang="en-US" altLang="en-US" sz="4000"/>
              <a:t>I’ll not turn back, whatever it may cost;</a:t>
            </a:r>
          </a:p>
          <a:p>
            <a:r>
              <a:rPr lang="en-US" altLang="en-US" sz="4000"/>
              <a:t>I’m called to live,  to love and save the lost.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FBC07CC0-0466-F557-E320-16B140549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05488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2450210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291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I’ll not turn back – vs 1</dc:title>
  <dc:creator>Perth Fortress</dc:creator>
  <cp:lastModifiedBy>Narelle Wheaton</cp:lastModifiedBy>
  <cp:revision>5</cp:revision>
  <dcterms:created xsi:type="dcterms:W3CDTF">2001-08-10T15:47:48Z</dcterms:created>
  <dcterms:modified xsi:type="dcterms:W3CDTF">2023-08-01T07:10:43Z</dcterms:modified>
</cp:coreProperties>
</file>